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271" r:id="rId15"/>
    <p:sldId id="386" r:id="rId16"/>
    <p:sldId id="387" r:id="rId17"/>
    <p:sldId id="273" r:id="rId18"/>
    <p:sldId id="388" r:id="rId19"/>
    <p:sldId id="275" r:id="rId20"/>
    <p:sldId id="274" r:id="rId21"/>
    <p:sldId id="276" r:id="rId22"/>
    <p:sldId id="362" r:id="rId23"/>
    <p:sldId id="382" r:id="rId24"/>
    <p:sldId id="363" r:id="rId25"/>
    <p:sldId id="383" r:id="rId26"/>
    <p:sldId id="394" r:id="rId27"/>
    <p:sldId id="389" r:id="rId28"/>
    <p:sldId id="390" r:id="rId29"/>
    <p:sldId id="258" r:id="rId30"/>
    <p:sldId id="391" r:id="rId31"/>
    <p:sldId id="260" r:id="rId32"/>
    <p:sldId id="392" r:id="rId33"/>
    <p:sldId id="3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60EA-7B77-FE4A-99D6-31B8992D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826" y="1394560"/>
            <a:ext cx="9144000" cy="1655762"/>
          </a:xfrm>
        </p:spPr>
        <p:txBody>
          <a:bodyPr/>
          <a:lstStyle/>
          <a:p>
            <a:r>
              <a:rPr lang="en-US" dirty="0"/>
              <a:t>March 16,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necessarily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EB0-05D7-BF42-872D-986D812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together </a:t>
            </a:r>
            <a:r>
              <a:rPr lang="en-US"/>
              <a:t>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41C-0E58-9C4C-A693-DD7D0A71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8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666289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43876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6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</a:t>
            </a:r>
            <a:r>
              <a:rPr lang="en-US" sz="4800"/>
              <a:t>to impact </a:t>
            </a:r>
            <a:r>
              <a:rPr lang="en-US" sz="4800" dirty="0"/>
              <a:t>the measured variables.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31630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79925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365</Words>
  <Application>Microsoft Macintosh PowerPoint</Application>
  <PresentationFormat>Widescreen</PresentationFormat>
  <Paragraphs>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Tying together global change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the measured variables.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39</cp:revision>
  <dcterms:created xsi:type="dcterms:W3CDTF">2019-03-03T17:51:14Z</dcterms:created>
  <dcterms:modified xsi:type="dcterms:W3CDTF">2021-03-12T22:47:51Z</dcterms:modified>
</cp:coreProperties>
</file>